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0F4AA-01E0-4B2D-9FBD-B93EB506FF2A}" v="4" dt="2024-12-03T18:20:50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7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us Robertson" userId="d3187aaa14e05068" providerId="LiveId" clId="{CB10F4AA-01E0-4B2D-9FBD-B93EB506FF2A}"/>
    <pc:docChg chg="modSld">
      <pc:chgData name="Angus Robertson" userId="d3187aaa14e05068" providerId="LiveId" clId="{CB10F4AA-01E0-4B2D-9FBD-B93EB506FF2A}" dt="2024-12-03T18:28:33.705" v="41" actId="20577"/>
      <pc:docMkLst>
        <pc:docMk/>
      </pc:docMkLst>
      <pc:sldChg chg="delSp">
        <pc:chgData name="Angus Robertson" userId="d3187aaa14e05068" providerId="LiveId" clId="{CB10F4AA-01E0-4B2D-9FBD-B93EB506FF2A}" dt="2024-12-03T18:19:03.262" v="19" actId="478"/>
        <pc:sldMkLst>
          <pc:docMk/>
          <pc:sldMk cId="3636148400" sldId="256"/>
        </pc:sldMkLst>
        <pc:picChg chg="del">
          <ac:chgData name="Angus Robertson" userId="d3187aaa14e05068" providerId="LiveId" clId="{CB10F4AA-01E0-4B2D-9FBD-B93EB506FF2A}" dt="2024-12-03T18:19:03.262" v="19" actId="478"/>
          <ac:picMkLst>
            <pc:docMk/>
            <pc:sldMk cId="3636148400" sldId="256"/>
            <ac:picMk id="1026" creationId="{2B550F62-C70A-4667-7A93-C6E51D9F0258}"/>
          </ac:picMkLst>
        </pc:picChg>
      </pc:sldChg>
      <pc:sldChg chg="modSp mod">
        <pc:chgData name="Angus Robertson" userId="d3187aaa14e05068" providerId="LiveId" clId="{CB10F4AA-01E0-4B2D-9FBD-B93EB506FF2A}" dt="2024-12-03T18:28:33.705" v="41" actId="20577"/>
        <pc:sldMkLst>
          <pc:docMk/>
          <pc:sldMk cId="3836601172" sldId="257"/>
        </pc:sldMkLst>
        <pc:spChg chg="mod">
          <ac:chgData name="Angus Robertson" userId="d3187aaa14e05068" providerId="LiveId" clId="{CB10F4AA-01E0-4B2D-9FBD-B93EB506FF2A}" dt="2024-12-03T18:28:33.705" v="41" actId="20577"/>
          <ac:spMkLst>
            <pc:docMk/>
            <pc:sldMk cId="3836601172" sldId="257"/>
            <ac:spMk id="6" creationId="{6CE0C6DD-6E37-F303-81B6-D388D93EFBEF}"/>
          </ac:spMkLst>
        </pc:spChg>
        <pc:picChg chg="mod">
          <ac:chgData name="Angus Robertson" userId="d3187aaa14e05068" providerId="LiveId" clId="{CB10F4AA-01E0-4B2D-9FBD-B93EB506FF2A}" dt="2024-12-03T18:18:08.366" v="18" actId="14100"/>
          <ac:picMkLst>
            <pc:docMk/>
            <pc:sldMk cId="3836601172" sldId="257"/>
            <ac:picMk id="2050" creationId="{B8A7FE17-18C5-644B-08A1-6132FC559B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24D505-B2D9-252D-D6BF-A31FA6BAA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7049CA-48B3-E35B-2091-0A3C831AE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7C1C3E-6528-F956-11A1-A874B556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3DDEC9-5463-ED32-7EEB-6C544CFE2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93A8B8-6206-135B-A998-623B0FED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5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5D752-4C43-B123-1380-59E51153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F3184E2-4778-72D3-A6FA-48CA53354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BB50E0-B51E-E017-13C0-A01E736B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2BCCCE-58EF-096A-4D31-907B74F31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47D54F-1905-3CBA-BE9D-85337892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73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39AE2A6-F54E-E12F-0545-89CF86CB4B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96BE81-F298-C540-9F4B-5352CBA68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601268-BF7E-95B0-7864-D8DE1B00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9405C2-F7B3-60D6-EFFC-B897D0D2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8F3747-A69E-F481-3D92-5390A109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1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D31B6-22A1-4545-B56A-25F778F4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EF63F2-9800-B817-F8EE-0132AEE0B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7E7ED2-7C30-1DEF-9ADB-C53123C87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EA086-2CCD-FC79-7443-73C51708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F0DB8C-9454-1AA6-27FC-0FEF9692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11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F6CE98-0623-7DFB-B313-0A804AD5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058036-A387-12E9-C628-C83AE11C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B39675-FE7F-C4E6-2C5E-DF996E16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80D56D-9AA1-35F5-AC4C-CBEA813D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EF0D65-E6FB-CFD6-7926-F42F6BD3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6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EB1BE2-6C0B-7FF2-0C3D-514F293C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D305B-BEE3-EFD2-6A7A-2F84DAA3F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FCA1E6-0C05-548D-B24F-B8C5C127C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BAFF0C-566D-417D-B4C6-7F67EE7A0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AAE376-54A7-EBBA-7DF0-3FFFEF6F3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8CC9D7-0183-E34C-EDE2-8E8DA91C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04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45ECEF-5A26-5326-738A-F7517B85B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ADBD23-8BED-7584-73A2-D53545A88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BC4892-97EF-837A-3869-9AAD2B23A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4F74642-6BA8-25A2-FF7D-515721FD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9BD7C99-1C65-4B7D-04E1-2D8A4E52A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6506674-E108-A161-76B2-37326ED8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96E2F4-29C1-5736-19CB-5280DE2E0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FE8FC82-8382-6B8A-A7A2-C829C0B6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89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63A01-A203-7451-5964-4757D30E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2A130C-7B5A-5596-2888-5679B192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A329C94-8B91-6C3C-C9E6-110E24AC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5DB8278-B210-A3A5-3225-99ED0310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44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D1C16F3-0EE8-B450-92EA-FEBCCE2E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FB2F5A-2AE3-C4BB-B2B4-7E57AB88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C5330F3-9A41-535B-0ADE-184769917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4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F8719-9205-CB2A-38CA-844BCF89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DC7B8F-04A3-3D48-869C-938D6481B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7FF527A-CFF1-EDD5-9A2E-FD46709B8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C2747C2-C2E3-605A-7CD3-CD7CA280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1385AE-B692-37E3-F9D3-5EA09CE6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8638A5-6F32-4912-5C81-7E6E4271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0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C0176E-0DFA-C389-1173-F5CD2241B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6F8FC56-4AAD-24C6-2920-47862764F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50F563-6D70-C3EB-E519-8A8C0C5B8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4D51E1-75FD-7982-A053-C9D79F76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0BC374-E579-AFA6-204C-55099423F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BBF0B9-84A2-456E-0174-493D0F0B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B60221D-F0DB-E5C8-0504-8F7D33CA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C78113-94ED-4F51-93E3-B0D026FD0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2360C1-C708-F9D0-5B44-0048CF0D4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50ED3C-0321-4034-A302-D85D98D4471C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FF3675-7EFA-28BF-42EF-442F4DE8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CB6B05-9F52-00F6-B459-4990394ED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E624AA-493A-46D0-957B-2412EFF17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42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D0C60C-E1FA-9191-3752-169E373B83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55EEE0-8DAC-C2B0-4850-E04B099DD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14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gmanay clipart free 10 free Cliparts | Download images on Clipground 2024">
            <a:extLst>
              <a:ext uri="{FF2B5EF4-FFF2-40B4-BE49-F238E27FC236}">
                <a16:creationId xmlns:a16="http://schemas.microsoft.com/office/drawing/2014/main" xmlns="" id="{B8A7FE17-18C5-644B-08A1-6132FC559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0040"/>
            <a:ext cx="10835640" cy="635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CE0C6DD-6E37-F303-81B6-D388D93EFBEF}"/>
              </a:ext>
            </a:extLst>
          </p:cNvPr>
          <p:cNvSpPr txBox="1"/>
          <p:nvPr/>
        </p:nvSpPr>
        <p:spPr>
          <a:xfrm>
            <a:off x="2418735" y="825910"/>
            <a:ext cx="6912078" cy="5051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Broughty Bowling Club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Hogmanay Party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7.30 pm – 1am</a:t>
            </a: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i="1" kern="10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Hot snacks </a:t>
            </a:r>
            <a:r>
              <a:rPr lang="en-GB" sz="2000" b="1" i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will be provided but feel free to bring your own</a:t>
            </a:r>
          </a:p>
          <a:p>
            <a:pPr algn="ctr"/>
            <a:endParaRPr lang="en-GB" sz="2000" b="1" i="1" kern="100" dirty="0">
              <a:solidFill>
                <a:schemeClr val="bg1"/>
              </a:solidFill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i="1" kern="100" dirty="0">
                <a:solidFill>
                  <a:schemeClr val="bg1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GB" sz="2000" b="1" i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 you are coming and if you would like a table reserved for your Family and Friends. Please let Gus Robertson know your numbers as soon as possible and not later than Friday 27th December.  Mob:07522301817</a:t>
            </a:r>
            <a:endParaRPr lang="en-GB" sz="20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b="1" i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0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Angus Robertson</dc:creator>
  <cp:lastModifiedBy>Microsoft account</cp:lastModifiedBy>
  <cp:revision>2</cp:revision>
  <cp:lastPrinted>2024-12-03T18:21:25Z</cp:lastPrinted>
  <dcterms:created xsi:type="dcterms:W3CDTF">2024-12-03T17:57:06Z</dcterms:created>
  <dcterms:modified xsi:type="dcterms:W3CDTF">2024-12-09T08:48:09Z</dcterms:modified>
</cp:coreProperties>
</file>